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 defTabSz="905255">
              <a:defRPr sz="395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第二十四堂 </a:t>
            </a:r>
            <a:r>
              <a:t>:使用sqlite_讀取和搜尋資料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5323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19 下午2.22.26.mov" descr="螢幕錄製 2019-02-19 下午2.22.26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40116" y="1053248"/>
            <a:ext cx="1863768" cy="381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333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建立UISearchController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顯示UISearchBar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收集search文字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透過DataSource取出搜尋值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重新顯示搜尋城市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